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9"/>
    <p:restoredTop sz="85290"/>
  </p:normalViewPr>
  <p:slideViewPr>
    <p:cSldViewPr snapToGrid="0" snapToObjects="1">
      <p:cViewPr>
        <p:scale>
          <a:sx n="124" d="100"/>
          <a:sy n="124" d="100"/>
        </p:scale>
        <p:origin x="11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LEO, ISS and PO orbits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7275</TotalTime>
  <Words>2260</Words>
  <Application>Microsoft Macintosh PowerPoint</Application>
  <PresentationFormat>Widescreen</PresentationFormat>
  <Paragraphs>334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223</cp:revision>
  <dcterms:created xsi:type="dcterms:W3CDTF">2021-04-29T18:58:34Z</dcterms:created>
  <dcterms:modified xsi:type="dcterms:W3CDTF">2025-03-12T09:43:39Z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